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57" d="100"/>
          <a:sy n="57" d="100"/>
        </p:scale>
        <p:origin x="-876" y="36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DCE09B62-D55D-4EA4-A64A-7615412965AC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CAA4AEBC-3F6C-4230-9F71-280F1EF38F2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Dust Storms!!!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What is that blowing in the sky?</a:t>
            </a:r>
          </a:p>
          <a:p>
            <a:r>
              <a:rPr lang="en-US" dirty="0" smtClean="0"/>
              <a:t>By: Cameron Green</a:t>
            </a:r>
          </a:p>
          <a:p>
            <a:r>
              <a:rPr lang="en-US" dirty="0" smtClean="0"/>
              <a:t>Science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9055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Dust Storm?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Dust Storm is a strong,violent,wind that picks up silt,clay,dust and other materials and carries it long distances.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www.kidsworld.com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3480" y="3581400"/>
            <a:ext cx="4491896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3644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onditions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Happen in hot and dry places where the soil and dirt is loose and easy to get picked up by wind.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www.2006totallyreel.com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844454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is a Dust Storm?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storms only last about 5 to 10 minutes and during these 5 to 10 minutes there are dust,dirt,soil, and 25 mph winds flying in the air.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r>
              <a:rPr lang="en-US" sz="2400" dirty="0" smtClean="0"/>
              <a:t>www.2001weatherprediction.com</a:t>
            </a:r>
          </a:p>
        </p:txBody>
      </p:sp>
    </p:spTree>
    <p:extLst>
      <p:ext uri="{BB962C8B-B14F-4D97-AF65-F5344CB8AC3E}">
        <p14:creationId xmlns:p14="http://schemas.microsoft.com/office/powerpoint/2010/main" val="40564283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Seasons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storms are at there worst during late fall early spring and last until winter.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sz="2400" dirty="0" smtClean="0"/>
              <a:t>www.2001weatherprediction.com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004" y="3243349"/>
            <a:ext cx="8151361" cy="213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9032170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 and Expenses!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Recently Dust Storms are becoming more common around Australia. The storms cost more than 20 million dollars a year in medical bills because of Asthma and Respiratory  problems.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www.weatherarticle.com</a:t>
            </a:r>
            <a:endParaRPr lang="en-US" sz="24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0918" y="4056697"/>
            <a:ext cx="3764457" cy="2505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252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Facts!!!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The biggest Dust Storm ever recorded was in the 1930s and it happened on the southern plains and it lasted for a decade. It was a series of Dust Storms that happened one after another causing severe tragedy.</a:t>
            </a:r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r>
              <a:rPr lang="en-US" sz="2400" dirty="0" smtClean="0"/>
              <a:t>www.2010worldfacts.net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8023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133</TotalTime>
  <Words>200</Words>
  <Application>Microsoft Office PowerPoint</Application>
  <PresentationFormat>On-screen Show (4:3)</PresentationFormat>
  <Paragraphs>44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Austin</vt:lpstr>
      <vt:lpstr>Dust Storms!!!</vt:lpstr>
      <vt:lpstr>What is a Dust Storm?</vt:lpstr>
      <vt:lpstr>Conditions</vt:lpstr>
      <vt:lpstr>How long is a Dust Storm?</vt:lpstr>
      <vt:lpstr>Seasons</vt:lpstr>
      <vt:lpstr>Damage and Expenses!</vt:lpstr>
      <vt:lpstr>Interesting Facts!!!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Storms!</dc:title>
  <dc:creator>Haywood County Schools</dc:creator>
  <cp:lastModifiedBy>Haywood County Schools</cp:lastModifiedBy>
  <cp:revision>11</cp:revision>
  <dcterms:created xsi:type="dcterms:W3CDTF">2013-05-01T15:48:26Z</dcterms:created>
  <dcterms:modified xsi:type="dcterms:W3CDTF">2013-05-03T15:39:30Z</dcterms:modified>
</cp:coreProperties>
</file>